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919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167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070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13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67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01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179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89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44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52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EB2F6-2485-4E67-9FE3-B3B3190785FD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80A91-707F-4104-B31E-F05F300BD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03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698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 ҚҰРЫЛЫСЫН БАСҚАРУ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5855" y="1175633"/>
            <a:ext cx="7924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Жол-құрылыс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ұйымдарының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құрылымы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2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Жол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шаруашылығындағы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кәсіпорындардың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жіктелуі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9234" y="2047690"/>
            <a:ext cx="7545532" cy="3886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Кәсіпорын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мүшелері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мақсатқа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немесе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мақсаттарға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үйлестірілетін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біріктіруді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мынадай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белгілер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санауға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топқа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біріктірілген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өздерін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құрамында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санайтын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немесе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мақсаттары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топ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мүшелері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мүшелері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немесе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мақсаттарға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бірге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істейтін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топ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мүшелері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68000" algn="just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Кәсіпорын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тәуелді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бөліктерден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тұтастықтың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әрқайсысы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мақсатқа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жетуге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үлесін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қосады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4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167746"/>
            <a:ext cx="7886700" cy="3463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9.1.1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52271" y="1153391"/>
            <a:ext cx="7439458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250872"/>
            <a:ext cx="7886700" cy="42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9.1.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ДСО-ның өндірістік құрылымы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30044" y="889895"/>
            <a:ext cx="7585306" cy="400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6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708073"/>
            <a:ext cx="7886700" cy="468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9.1.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ЖҚҰ-ның өндірістік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8650" y="437283"/>
            <a:ext cx="7886700" cy="510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9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8650" y="130810"/>
            <a:ext cx="7886700" cy="27509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8650" y="2881746"/>
            <a:ext cx="59632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9.1.5 –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 – Желілік басқару құрылымы</a:t>
            </a:r>
            <a:endParaRPr lang="ru-RU" sz="2200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45522" y="3312633"/>
            <a:ext cx="7969827" cy="29219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45522" y="6234545"/>
            <a:ext cx="69220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9.1.6 –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 –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Басқарудың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функционалдық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құрылымы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3940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72799" y="106939"/>
            <a:ext cx="8155565" cy="37307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2798" y="3837709"/>
            <a:ext cx="7407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 –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Басқарудың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желілік-функционалдық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құрылымдары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72798" y="4234750"/>
            <a:ext cx="7130329" cy="262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967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162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ЖОЛ ҚҰРЫЛЫСЫН БАСҚАРУ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 ҚҰРЫЛЫСЫН БАСҚАРУ</dc:title>
  <dc:creator>Bakytbek</dc:creator>
  <cp:lastModifiedBy>Bakytbek</cp:lastModifiedBy>
  <cp:revision>3</cp:revision>
  <dcterms:created xsi:type="dcterms:W3CDTF">2020-11-30T10:35:06Z</dcterms:created>
  <dcterms:modified xsi:type="dcterms:W3CDTF">2020-11-30T11:12:19Z</dcterms:modified>
</cp:coreProperties>
</file>